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30275213" cy="42803763"/>
  <p:notesSz cx="6858000" cy="9144000"/>
  <p:defaultTextStyle>
    <a:defPPr>
      <a:defRPr lang="en-US"/>
    </a:defPPr>
    <a:lvl1pPr marL="0" algn="l" defTabSz="3507730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1pPr>
    <a:lvl2pPr marL="1753865" algn="l" defTabSz="3507730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2pPr>
    <a:lvl3pPr marL="3507730" algn="l" defTabSz="3507730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3pPr>
    <a:lvl4pPr marL="5261595" algn="l" defTabSz="3507730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4pPr>
    <a:lvl5pPr marL="7015460" algn="l" defTabSz="3507730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5pPr>
    <a:lvl6pPr marL="8769325" algn="l" defTabSz="3507730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6pPr>
    <a:lvl7pPr marL="10523190" algn="l" defTabSz="3507730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7pPr>
    <a:lvl8pPr marL="12277054" algn="l" defTabSz="3507730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8pPr>
    <a:lvl9pPr marL="14030919" algn="l" defTabSz="3507730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1AD3C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23" d="100"/>
          <a:sy n="23" d="100"/>
        </p:scale>
        <p:origin x="1637" y="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0641" y="7005156"/>
            <a:ext cx="25733931" cy="14902051"/>
          </a:xfrm>
        </p:spPr>
        <p:txBody>
          <a:bodyPr anchor="b"/>
          <a:lstStyle>
            <a:lvl1pPr algn="ctr">
              <a:defRPr sz="19865"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4402" y="22481887"/>
            <a:ext cx="22706410" cy="10334331"/>
          </a:xfrm>
        </p:spPr>
        <p:txBody>
          <a:bodyPr/>
          <a:lstStyle>
            <a:lvl1pPr marL="0" indent="0" algn="ctr">
              <a:buNone/>
              <a:defRPr sz="7946"/>
            </a:lvl1pPr>
            <a:lvl2pPr marL="1513743" indent="0" algn="ctr">
              <a:buNone/>
              <a:defRPr sz="6622"/>
            </a:lvl2pPr>
            <a:lvl3pPr marL="3027487" indent="0" algn="ctr">
              <a:buNone/>
              <a:defRPr sz="5960"/>
            </a:lvl3pPr>
            <a:lvl4pPr marL="4541230" indent="0" algn="ctr">
              <a:buNone/>
              <a:defRPr sz="5297"/>
            </a:lvl4pPr>
            <a:lvl5pPr marL="6054974" indent="0" algn="ctr">
              <a:buNone/>
              <a:defRPr sz="5297"/>
            </a:lvl5pPr>
            <a:lvl6pPr marL="7568717" indent="0" algn="ctr">
              <a:buNone/>
              <a:defRPr sz="5297"/>
            </a:lvl6pPr>
            <a:lvl7pPr marL="9082461" indent="0" algn="ctr">
              <a:buNone/>
              <a:defRPr sz="5297"/>
            </a:lvl7pPr>
            <a:lvl8pPr marL="10596204" indent="0" algn="ctr">
              <a:buNone/>
              <a:defRPr sz="5297"/>
            </a:lvl8pPr>
            <a:lvl9pPr marL="12109948" indent="0" algn="ctr">
              <a:buNone/>
              <a:defRPr sz="5297"/>
            </a:lvl9pPr>
          </a:lstStyle>
          <a:p>
            <a:r>
              <a:rPr lang="pt-PT" smtClean="0"/>
              <a:t>Clique para editar o estilo do subtítulo do Modelo Global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2E48D-5D7C-452A-AEB7-192A5FE1A649}" type="datetimeFigureOut">
              <a:rPr lang="en-GB" smtClean="0"/>
              <a:t>03/07/2023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56DE6-CD7F-413D-B691-BD7AF4C30885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89969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2E48D-5D7C-452A-AEB7-192A5FE1A649}" type="datetimeFigureOut">
              <a:rPr lang="en-GB" smtClean="0"/>
              <a:t>03/07/2023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56DE6-CD7F-413D-B691-BD7AF4C30885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86250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665701" y="2278904"/>
            <a:ext cx="6528093" cy="36274211"/>
          </a:xfrm>
        </p:spPr>
        <p:txBody>
          <a:bodyPr vert="eaVert"/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81423" y="2278904"/>
            <a:ext cx="19205838" cy="36274211"/>
          </a:xfrm>
        </p:spPr>
        <p:txBody>
          <a:bodyPr vert="eaVert"/>
          <a:lstStyle/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2E48D-5D7C-452A-AEB7-192A5FE1A649}" type="datetimeFigureOut">
              <a:rPr lang="en-GB" smtClean="0"/>
              <a:t>03/07/2023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56DE6-CD7F-413D-B691-BD7AF4C30885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27567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2E48D-5D7C-452A-AEB7-192A5FE1A649}" type="datetimeFigureOut">
              <a:rPr lang="en-GB" smtClean="0"/>
              <a:t>03/07/2023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56DE6-CD7F-413D-B691-BD7AF4C30885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4019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5654" y="10671229"/>
            <a:ext cx="26112371" cy="17805173"/>
          </a:xfrm>
        </p:spPr>
        <p:txBody>
          <a:bodyPr anchor="b"/>
          <a:lstStyle>
            <a:lvl1pPr>
              <a:defRPr sz="19865"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65654" y="28644846"/>
            <a:ext cx="26112371" cy="9363320"/>
          </a:xfrm>
        </p:spPr>
        <p:txBody>
          <a:bodyPr/>
          <a:lstStyle>
            <a:lvl1pPr marL="0" indent="0">
              <a:buNone/>
              <a:defRPr sz="7946">
                <a:solidFill>
                  <a:schemeClr val="tx1"/>
                </a:solidFill>
              </a:defRPr>
            </a:lvl1pPr>
            <a:lvl2pPr marL="1513743" indent="0">
              <a:buNone/>
              <a:defRPr sz="6622">
                <a:solidFill>
                  <a:schemeClr val="tx1">
                    <a:tint val="75000"/>
                  </a:schemeClr>
                </a:solidFill>
              </a:defRPr>
            </a:lvl2pPr>
            <a:lvl3pPr marL="3027487" indent="0">
              <a:buNone/>
              <a:defRPr sz="5960">
                <a:solidFill>
                  <a:schemeClr val="tx1">
                    <a:tint val="75000"/>
                  </a:schemeClr>
                </a:solidFill>
              </a:defRPr>
            </a:lvl3pPr>
            <a:lvl4pPr marL="4541230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4pPr>
            <a:lvl5pPr marL="6054974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5pPr>
            <a:lvl6pPr marL="7568717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6pPr>
            <a:lvl7pPr marL="9082461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7pPr>
            <a:lvl8pPr marL="10596204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8pPr>
            <a:lvl9pPr marL="12109948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Editar os estilos de texto do Modelo Global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2E48D-5D7C-452A-AEB7-192A5FE1A649}" type="datetimeFigureOut">
              <a:rPr lang="en-GB" smtClean="0"/>
              <a:t>03/07/2023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56DE6-CD7F-413D-B691-BD7AF4C30885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48162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81421" y="11394520"/>
            <a:ext cx="12866966" cy="27158594"/>
          </a:xfrm>
        </p:spPr>
        <p:txBody>
          <a:bodyPr/>
          <a:lstStyle/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26826" y="11394520"/>
            <a:ext cx="12866966" cy="27158594"/>
          </a:xfrm>
        </p:spPr>
        <p:txBody>
          <a:bodyPr/>
          <a:lstStyle/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2E48D-5D7C-452A-AEB7-192A5FE1A649}" type="datetimeFigureOut">
              <a:rPr lang="en-GB" smtClean="0"/>
              <a:t>03/07/2023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56DE6-CD7F-413D-B691-BD7AF4C30885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41575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278913"/>
            <a:ext cx="26112371" cy="8273416"/>
          </a:xfrm>
        </p:spPr>
        <p:txBody>
          <a:bodyPr/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5368" y="10492870"/>
            <a:ext cx="12807832" cy="5142393"/>
          </a:xfrm>
        </p:spPr>
        <p:txBody>
          <a:bodyPr anchor="b"/>
          <a:lstStyle>
            <a:lvl1pPr marL="0" indent="0">
              <a:buNone/>
              <a:defRPr sz="7946" b="1"/>
            </a:lvl1pPr>
            <a:lvl2pPr marL="1513743" indent="0">
              <a:buNone/>
              <a:defRPr sz="6622" b="1"/>
            </a:lvl2pPr>
            <a:lvl3pPr marL="3027487" indent="0">
              <a:buNone/>
              <a:defRPr sz="5960" b="1"/>
            </a:lvl3pPr>
            <a:lvl4pPr marL="4541230" indent="0">
              <a:buNone/>
              <a:defRPr sz="5297" b="1"/>
            </a:lvl4pPr>
            <a:lvl5pPr marL="6054974" indent="0">
              <a:buNone/>
              <a:defRPr sz="5297" b="1"/>
            </a:lvl5pPr>
            <a:lvl6pPr marL="7568717" indent="0">
              <a:buNone/>
              <a:defRPr sz="5297" b="1"/>
            </a:lvl6pPr>
            <a:lvl7pPr marL="9082461" indent="0">
              <a:buNone/>
              <a:defRPr sz="5297" b="1"/>
            </a:lvl7pPr>
            <a:lvl8pPr marL="10596204" indent="0">
              <a:buNone/>
              <a:defRPr sz="5297" b="1"/>
            </a:lvl8pPr>
            <a:lvl9pPr marL="12109948" indent="0">
              <a:buNone/>
              <a:defRPr sz="5297" b="1"/>
            </a:lvl9pPr>
          </a:lstStyle>
          <a:p>
            <a:pPr lvl="0"/>
            <a:r>
              <a:rPr lang="pt-PT" smtClean="0"/>
              <a:t>Editar os estilos de texto do Modelo Global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85368" y="15635264"/>
            <a:ext cx="12807832" cy="22997117"/>
          </a:xfrm>
        </p:spPr>
        <p:txBody>
          <a:bodyPr/>
          <a:lstStyle/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26828" y="10492870"/>
            <a:ext cx="12870909" cy="5142393"/>
          </a:xfrm>
        </p:spPr>
        <p:txBody>
          <a:bodyPr anchor="b"/>
          <a:lstStyle>
            <a:lvl1pPr marL="0" indent="0">
              <a:buNone/>
              <a:defRPr sz="7946" b="1"/>
            </a:lvl1pPr>
            <a:lvl2pPr marL="1513743" indent="0">
              <a:buNone/>
              <a:defRPr sz="6622" b="1"/>
            </a:lvl2pPr>
            <a:lvl3pPr marL="3027487" indent="0">
              <a:buNone/>
              <a:defRPr sz="5960" b="1"/>
            </a:lvl3pPr>
            <a:lvl4pPr marL="4541230" indent="0">
              <a:buNone/>
              <a:defRPr sz="5297" b="1"/>
            </a:lvl4pPr>
            <a:lvl5pPr marL="6054974" indent="0">
              <a:buNone/>
              <a:defRPr sz="5297" b="1"/>
            </a:lvl5pPr>
            <a:lvl6pPr marL="7568717" indent="0">
              <a:buNone/>
              <a:defRPr sz="5297" b="1"/>
            </a:lvl6pPr>
            <a:lvl7pPr marL="9082461" indent="0">
              <a:buNone/>
              <a:defRPr sz="5297" b="1"/>
            </a:lvl7pPr>
            <a:lvl8pPr marL="10596204" indent="0">
              <a:buNone/>
              <a:defRPr sz="5297" b="1"/>
            </a:lvl8pPr>
            <a:lvl9pPr marL="12109948" indent="0">
              <a:buNone/>
              <a:defRPr sz="5297" b="1"/>
            </a:lvl9pPr>
          </a:lstStyle>
          <a:p>
            <a:pPr lvl="0"/>
            <a:r>
              <a:rPr lang="pt-PT" smtClean="0"/>
              <a:t>Editar os estilos de texto do Modelo Global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26828" y="15635264"/>
            <a:ext cx="12870909" cy="22997117"/>
          </a:xfrm>
        </p:spPr>
        <p:txBody>
          <a:bodyPr/>
          <a:lstStyle/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2E48D-5D7C-452A-AEB7-192A5FE1A649}" type="datetimeFigureOut">
              <a:rPr lang="en-GB" smtClean="0"/>
              <a:t>03/07/2023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56DE6-CD7F-413D-B691-BD7AF4C30885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98591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2E48D-5D7C-452A-AEB7-192A5FE1A649}" type="datetimeFigureOut">
              <a:rPr lang="en-GB" smtClean="0"/>
              <a:t>03/07/2023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56DE6-CD7F-413D-B691-BD7AF4C30885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96191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2E48D-5D7C-452A-AEB7-192A5FE1A649}" type="datetimeFigureOut">
              <a:rPr lang="en-GB" smtClean="0"/>
              <a:t>03/07/2023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56DE6-CD7F-413D-B691-BD7AF4C30885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37036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853584"/>
            <a:ext cx="9764544" cy="9987545"/>
          </a:xfrm>
        </p:spPr>
        <p:txBody>
          <a:bodyPr anchor="b"/>
          <a:lstStyle>
            <a:lvl1pPr>
              <a:defRPr sz="10595"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0909" y="6162959"/>
            <a:ext cx="15326827" cy="30418415"/>
          </a:xfrm>
        </p:spPr>
        <p:txBody>
          <a:bodyPr/>
          <a:lstStyle>
            <a:lvl1pPr>
              <a:defRPr sz="10595"/>
            </a:lvl1pPr>
            <a:lvl2pPr>
              <a:defRPr sz="9271"/>
            </a:lvl2pPr>
            <a:lvl3pPr>
              <a:defRPr sz="7946"/>
            </a:lvl3pPr>
            <a:lvl4pPr>
              <a:defRPr sz="6622"/>
            </a:lvl4pPr>
            <a:lvl5pPr>
              <a:defRPr sz="6622"/>
            </a:lvl5pPr>
            <a:lvl6pPr>
              <a:defRPr sz="6622"/>
            </a:lvl6pPr>
            <a:lvl7pPr>
              <a:defRPr sz="6622"/>
            </a:lvl7pPr>
            <a:lvl8pPr>
              <a:defRPr sz="6622"/>
            </a:lvl8pPr>
            <a:lvl9pPr>
              <a:defRPr sz="6622"/>
            </a:lvl9pPr>
          </a:lstStyle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12841129"/>
            <a:ext cx="9764544" cy="23789780"/>
          </a:xfrm>
        </p:spPr>
        <p:txBody>
          <a:bodyPr/>
          <a:lstStyle>
            <a:lvl1pPr marL="0" indent="0">
              <a:buNone/>
              <a:defRPr sz="5297"/>
            </a:lvl1pPr>
            <a:lvl2pPr marL="1513743" indent="0">
              <a:buNone/>
              <a:defRPr sz="4635"/>
            </a:lvl2pPr>
            <a:lvl3pPr marL="3027487" indent="0">
              <a:buNone/>
              <a:defRPr sz="3973"/>
            </a:lvl3pPr>
            <a:lvl4pPr marL="4541230" indent="0">
              <a:buNone/>
              <a:defRPr sz="3311"/>
            </a:lvl4pPr>
            <a:lvl5pPr marL="6054974" indent="0">
              <a:buNone/>
              <a:defRPr sz="3311"/>
            </a:lvl5pPr>
            <a:lvl6pPr marL="7568717" indent="0">
              <a:buNone/>
              <a:defRPr sz="3311"/>
            </a:lvl6pPr>
            <a:lvl7pPr marL="9082461" indent="0">
              <a:buNone/>
              <a:defRPr sz="3311"/>
            </a:lvl7pPr>
            <a:lvl8pPr marL="10596204" indent="0">
              <a:buNone/>
              <a:defRPr sz="3311"/>
            </a:lvl8pPr>
            <a:lvl9pPr marL="12109948" indent="0">
              <a:buNone/>
              <a:defRPr sz="3311"/>
            </a:lvl9pPr>
          </a:lstStyle>
          <a:p>
            <a:pPr lvl="0"/>
            <a:r>
              <a:rPr lang="pt-PT" smtClean="0"/>
              <a:t>Editar os estilos de texto do Modelo Global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2E48D-5D7C-452A-AEB7-192A5FE1A649}" type="datetimeFigureOut">
              <a:rPr lang="en-GB" smtClean="0"/>
              <a:t>03/07/2023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56DE6-CD7F-413D-B691-BD7AF4C30885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10492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853584"/>
            <a:ext cx="9764544" cy="9987545"/>
          </a:xfrm>
        </p:spPr>
        <p:txBody>
          <a:bodyPr anchor="b"/>
          <a:lstStyle>
            <a:lvl1pPr>
              <a:defRPr sz="10595"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70909" y="6162959"/>
            <a:ext cx="15326827" cy="30418415"/>
          </a:xfrm>
        </p:spPr>
        <p:txBody>
          <a:bodyPr anchor="t"/>
          <a:lstStyle>
            <a:lvl1pPr marL="0" indent="0">
              <a:buNone/>
              <a:defRPr sz="10595"/>
            </a:lvl1pPr>
            <a:lvl2pPr marL="1513743" indent="0">
              <a:buNone/>
              <a:defRPr sz="9271"/>
            </a:lvl2pPr>
            <a:lvl3pPr marL="3027487" indent="0">
              <a:buNone/>
              <a:defRPr sz="7946"/>
            </a:lvl3pPr>
            <a:lvl4pPr marL="4541230" indent="0">
              <a:buNone/>
              <a:defRPr sz="6622"/>
            </a:lvl4pPr>
            <a:lvl5pPr marL="6054974" indent="0">
              <a:buNone/>
              <a:defRPr sz="6622"/>
            </a:lvl5pPr>
            <a:lvl6pPr marL="7568717" indent="0">
              <a:buNone/>
              <a:defRPr sz="6622"/>
            </a:lvl6pPr>
            <a:lvl7pPr marL="9082461" indent="0">
              <a:buNone/>
              <a:defRPr sz="6622"/>
            </a:lvl7pPr>
            <a:lvl8pPr marL="10596204" indent="0">
              <a:buNone/>
              <a:defRPr sz="6622"/>
            </a:lvl8pPr>
            <a:lvl9pPr marL="12109948" indent="0">
              <a:buNone/>
              <a:defRPr sz="6622"/>
            </a:lvl9pPr>
          </a:lstStyle>
          <a:p>
            <a:r>
              <a:rPr lang="pt-PT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12841129"/>
            <a:ext cx="9764544" cy="23789780"/>
          </a:xfrm>
        </p:spPr>
        <p:txBody>
          <a:bodyPr/>
          <a:lstStyle>
            <a:lvl1pPr marL="0" indent="0">
              <a:buNone/>
              <a:defRPr sz="5297"/>
            </a:lvl1pPr>
            <a:lvl2pPr marL="1513743" indent="0">
              <a:buNone/>
              <a:defRPr sz="4635"/>
            </a:lvl2pPr>
            <a:lvl3pPr marL="3027487" indent="0">
              <a:buNone/>
              <a:defRPr sz="3973"/>
            </a:lvl3pPr>
            <a:lvl4pPr marL="4541230" indent="0">
              <a:buNone/>
              <a:defRPr sz="3311"/>
            </a:lvl4pPr>
            <a:lvl5pPr marL="6054974" indent="0">
              <a:buNone/>
              <a:defRPr sz="3311"/>
            </a:lvl5pPr>
            <a:lvl6pPr marL="7568717" indent="0">
              <a:buNone/>
              <a:defRPr sz="3311"/>
            </a:lvl6pPr>
            <a:lvl7pPr marL="9082461" indent="0">
              <a:buNone/>
              <a:defRPr sz="3311"/>
            </a:lvl7pPr>
            <a:lvl8pPr marL="10596204" indent="0">
              <a:buNone/>
              <a:defRPr sz="3311"/>
            </a:lvl8pPr>
            <a:lvl9pPr marL="12109948" indent="0">
              <a:buNone/>
              <a:defRPr sz="3311"/>
            </a:lvl9pPr>
          </a:lstStyle>
          <a:p>
            <a:pPr lvl="0"/>
            <a:r>
              <a:rPr lang="pt-PT" smtClean="0"/>
              <a:t>Editar os estilos de texto do Modelo Global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2E48D-5D7C-452A-AEB7-192A5FE1A649}" type="datetimeFigureOut">
              <a:rPr lang="en-GB" smtClean="0"/>
              <a:t>03/07/2023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56DE6-CD7F-413D-B691-BD7AF4C30885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15714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81421" y="2278913"/>
            <a:ext cx="26112371" cy="82734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1421" y="11394520"/>
            <a:ext cx="26112371" cy="271585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81421" y="39672756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A2E48D-5D7C-452A-AEB7-192A5FE1A649}" type="datetimeFigureOut">
              <a:rPr lang="en-GB" smtClean="0"/>
              <a:t>03/07/2023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028665" y="39672756"/>
            <a:ext cx="10217884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381869" y="39672756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C56DE6-CD7F-413D-B691-BD7AF4C30885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36922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027487" rtl="0" eaLnBrk="1" latinLnBrk="0" hangingPunct="1">
        <a:lnSpc>
          <a:spcPct val="90000"/>
        </a:lnSpc>
        <a:spcBef>
          <a:spcPct val="0"/>
        </a:spcBef>
        <a:buNone/>
        <a:defRPr sz="1456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56872" indent="-756872" algn="l" defTabSz="3027487" rtl="0" eaLnBrk="1" latinLnBrk="0" hangingPunct="1">
        <a:lnSpc>
          <a:spcPct val="90000"/>
        </a:lnSpc>
        <a:spcBef>
          <a:spcPts val="3311"/>
        </a:spcBef>
        <a:buFont typeface="Arial" panose="020B0604020202020204" pitchFamily="34" charset="0"/>
        <a:buChar char="•"/>
        <a:defRPr sz="9271" kern="1200">
          <a:solidFill>
            <a:schemeClr val="tx1"/>
          </a:solidFill>
          <a:latin typeface="+mn-lt"/>
          <a:ea typeface="+mn-ea"/>
          <a:cs typeface="+mn-cs"/>
        </a:defRPr>
      </a:lvl1pPr>
      <a:lvl2pPr marL="2270615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7946" kern="1200">
          <a:solidFill>
            <a:schemeClr val="tx1"/>
          </a:solidFill>
          <a:latin typeface="+mn-lt"/>
          <a:ea typeface="+mn-ea"/>
          <a:cs typeface="+mn-cs"/>
        </a:defRPr>
      </a:lvl2pPr>
      <a:lvl3pPr marL="378435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6622" kern="1200">
          <a:solidFill>
            <a:schemeClr val="tx1"/>
          </a:solidFill>
          <a:latin typeface="+mn-lt"/>
          <a:ea typeface="+mn-ea"/>
          <a:cs typeface="+mn-cs"/>
        </a:defRPr>
      </a:lvl3pPr>
      <a:lvl4pPr marL="5298102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81184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832558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839333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135307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866820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1pPr>
      <a:lvl2pPr marL="1513743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2pPr>
      <a:lvl3pPr marL="3027487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3pPr>
      <a:lvl4pPr marL="4541230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054974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7568717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082461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0596204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109948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aixaDeTexto 10"/>
          <p:cNvSpPr txBox="1"/>
          <p:nvPr/>
        </p:nvSpPr>
        <p:spPr>
          <a:xfrm>
            <a:off x="9211640" y="950745"/>
            <a:ext cx="19829519" cy="21544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 smtClean="0">
                <a:latin typeface="Arial" panose="020B0604020202020204" pitchFamily="34" charset="0"/>
                <a:cs typeface="Arial" panose="020B0604020202020204" pitchFamily="34" charset="0"/>
              </a:rPr>
              <a:t>Write the title here </a:t>
            </a:r>
            <a:r>
              <a:rPr lang="en-US" sz="33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[</a:t>
            </a:r>
            <a:r>
              <a:rPr lang="en-US" sz="3300" i="1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font </a:t>
            </a:r>
            <a:r>
              <a:rPr lang="pt-PT" sz="33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Arial</a:t>
            </a:r>
            <a:r>
              <a:rPr lang="pt-PT" sz="33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PT" sz="3300" i="1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size </a:t>
            </a:r>
            <a:r>
              <a:rPr lang="pt-PT" sz="33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80, </a:t>
            </a:r>
            <a:r>
              <a:rPr lang="pt-PT" sz="3300" i="1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colour </a:t>
            </a:r>
            <a:r>
              <a:rPr lang="pt-PT" sz="33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Preto]</a:t>
            </a:r>
          </a:p>
          <a:p>
            <a:r>
              <a:rPr lang="en-GB" sz="3000" dirty="0">
                <a:latin typeface="Arial" panose="020B0604020202020204" pitchFamily="34" charset="0"/>
                <a:cs typeface="Arial" panose="020B0604020202020204" pitchFamily="34" charset="0"/>
              </a:rPr>
              <a:t>Write the </a:t>
            </a:r>
            <a:r>
              <a:rPr lang="en-GB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author(s) name(s</a:t>
            </a:r>
            <a:r>
              <a:rPr lang="en-GB" sz="3000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n-GB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here</a:t>
            </a:r>
            <a:r>
              <a:rPr lang="en-GB" sz="30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GB" sz="3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PT" sz="30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[</a:t>
            </a:r>
            <a:r>
              <a:rPr lang="pt-PT" sz="3000" i="1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font </a:t>
            </a:r>
            <a:r>
              <a:rPr lang="pt-PT" sz="30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Arial, size 30, </a:t>
            </a:r>
            <a:r>
              <a:rPr lang="pt-PT" sz="3000" i="1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colour </a:t>
            </a:r>
            <a:r>
              <a:rPr lang="pt-PT" sz="30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Preto]</a:t>
            </a:r>
          </a:p>
          <a:p>
            <a:r>
              <a:rPr lang="pt-PT" sz="22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pt-PT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write the author’s affiliation here </a:t>
            </a:r>
            <a:r>
              <a:rPr lang="pt-PT" sz="24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[</a:t>
            </a:r>
            <a:r>
              <a:rPr lang="pt-PT" sz="2400" i="1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font </a:t>
            </a:r>
            <a:r>
              <a:rPr lang="pt-PT" sz="24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Arial, size 22, </a:t>
            </a:r>
            <a:r>
              <a:rPr lang="pt-PT" sz="2400" i="1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colour </a:t>
            </a:r>
            <a:r>
              <a:rPr lang="pt-PT" sz="24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Preto]</a:t>
            </a:r>
            <a:endParaRPr lang="en-GB" sz="2200" dirty="0" smtClean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CaixaDeTexto 17"/>
          <p:cNvSpPr txBox="1"/>
          <p:nvPr/>
        </p:nvSpPr>
        <p:spPr>
          <a:xfrm>
            <a:off x="1238370" y="4995867"/>
            <a:ext cx="2780279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5000" dirty="0" err="1">
                <a:latin typeface="Arial" panose="020B0604020202020204" pitchFamily="34" charset="0"/>
                <a:cs typeface="Arial" panose="020B0604020202020204" pitchFamily="34" charset="0"/>
              </a:rPr>
              <a:t>Write</a:t>
            </a:r>
            <a:r>
              <a:rPr lang="pt-PT" sz="5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5000" dirty="0" err="1">
                <a:latin typeface="Arial" panose="020B0604020202020204" pitchFamily="34" charset="0"/>
                <a:cs typeface="Arial" panose="020B0604020202020204" pitchFamily="34" charset="0"/>
              </a:rPr>
              <a:t>subtitle</a:t>
            </a:r>
            <a:r>
              <a:rPr lang="pt-PT" sz="5000" dirty="0">
                <a:latin typeface="Arial" panose="020B0604020202020204" pitchFamily="34" charset="0"/>
                <a:cs typeface="Arial" panose="020B0604020202020204" pitchFamily="34" charset="0"/>
              </a:rPr>
              <a:t> 1 </a:t>
            </a:r>
            <a:r>
              <a:rPr lang="pt-PT" sz="5000" dirty="0" err="1">
                <a:latin typeface="Arial" panose="020B0604020202020204" pitchFamily="34" charset="0"/>
                <a:cs typeface="Arial" panose="020B0604020202020204" pitchFamily="34" charset="0"/>
              </a:rPr>
              <a:t>here</a:t>
            </a:r>
            <a:r>
              <a:rPr lang="pt-PT" sz="5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3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copy </a:t>
            </a:r>
            <a:r>
              <a:rPr lang="en-GB" sz="33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 needed </a:t>
            </a:r>
            <a:r>
              <a:rPr lang="pt-PT" sz="33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[</a:t>
            </a:r>
            <a:r>
              <a:rPr lang="pt-PT" sz="3300" i="1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font </a:t>
            </a:r>
            <a:r>
              <a:rPr lang="pt-PT" sz="33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Arial, </a:t>
            </a:r>
            <a:r>
              <a:rPr lang="pt-PT" sz="3300" i="1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size </a:t>
            </a:r>
            <a:r>
              <a:rPr lang="pt-PT" sz="33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50, </a:t>
            </a:r>
            <a:r>
              <a:rPr lang="pt-PT" sz="3300" i="1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colour </a:t>
            </a:r>
            <a:r>
              <a:rPr lang="pt-PT" sz="33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Preto]</a:t>
            </a:r>
          </a:p>
        </p:txBody>
      </p:sp>
      <p:sp>
        <p:nvSpPr>
          <p:cNvPr id="26" name="CaixaDeTexto 25"/>
          <p:cNvSpPr txBox="1"/>
          <p:nvPr/>
        </p:nvSpPr>
        <p:spPr>
          <a:xfrm>
            <a:off x="855214" y="12025022"/>
            <a:ext cx="267270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[element to separate information (optional)  </a:t>
            </a:r>
            <a:r>
              <a:rPr lang="en-GB" sz="24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 copy and </a:t>
            </a:r>
            <a:r>
              <a:rPr lang="en-GB" sz="24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move vertically as needed] [delete this line of information]</a:t>
            </a:r>
            <a:endParaRPr lang="pt-PT" sz="2400" dirty="0" smtClean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CaixaDeTexto 30"/>
          <p:cNvSpPr txBox="1"/>
          <p:nvPr/>
        </p:nvSpPr>
        <p:spPr>
          <a:xfrm>
            <a:off x="1236211" y="6865702"/>
            <a:ext cx="278027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800" dirty="0" err="1">
                <a:latin typeface="Arial" panose="020B0604020202020204" pitchFamily="34" charset="0"/>
                <a:cs typeface="Arial" panose="020B0604020202020204" pitchFamily="34" charset="0"/>
              </a:rPr>
              <a:t>Write</a:t>
            </a:r>
            <a:r>
              <a:rPr lang="pt-PT" sz="2800" dirty="0">
                <a:latin typeface="Arial" panose="020B0604020202020204" pitchFamily="34" charset="0"/>
                <a:cs typeface="Arial" panose="020B0604020202020204" pitchFamily="34" charset="0"/>
              </a:rPr>
              <a:t> body </a:t>
            </a:r>
            <a:r>
              <a:rPr lang="pt-PT" sz="28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pt-PT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move </a:t>
            </a:r>
            <a:r>
              <a:rPr lang="en-GB" sz="2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copy as needed </a:t>
            </a:r>
            <a:r>
              <a:rPr lang="pt-PT" sz="2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[</a:t>
            </a:r>
            <a:r>
              <a:rPr lang="pt-PT" sz="2800" i="1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font </a:t>
            </a:r>
            <a:r>
              <a:rPr lang="pt-PT" sz="2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Arial, </a:t>
            </a:r>
            <a:r>
              <a:rPr lang="pt-PT" sz="2800" i="1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recomended </a:t>
            </a:r>
            <a:r>
              <a:rPr lang="pt-PT" sz="2800" i="1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size </a:t>
            </a:r>
            <a:r>
              <a:rPr lang="pt-PT" sz="2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28, </a:t>
            </a:r>
            <a:r>
              <a:rPr lang="pt-PT" sz="2800" i="1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colour </a:t>
            </a:r>
            <a:r>
              <a:rPr lang="pt-PT" sz="2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Preto]</a:t>
            </a:r>
          </a:p>
        </p:txBody>
      </p:sp>
      <p:sp>
        <p:nvSpPr>
          <p:cNvPr id="32" name="Retângulo 31"/>
          <p:cNvSpPr/>
          <p:nvPr/>
        </p:nvSpPr>
        <p:spPr>
          <a:xfrm>
            <a:off x="857371" y="39791390"/>
            <a:ext cx="24914272" cy="197173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CaixaDeTexto 32"/>
          <p:cNvSpPr txBox="1"/>
          <p:nvPr/>
        </p:nvSpPr>
        <p:spPr>
          <a:xfrm>
            <a:off x="1067873" y="40061496"/>
            <a:ext cx="155078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place for logos (Inside the gray box</a:t>
            </a:r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aligned to the left</a:t>
            </a:r>
            <a:r>
              <a:rPr lang="fr-FR" sz="24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n-GB" sz="24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[delete the box and this line of information]</a:t>
            </a:r>
            <a:endParaRPr lang="pt-PT" sz="2400" dirty="0" smtClean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CaixaDeTexto 18"/>
          <p:cNvSpPr txBox="1"/>
          <p:nvPr/>
        </p:nvSpPr>
        <p:spPr>
          <a:xfrm>
            <a:off x="1236210" y="6013756"/>
            <a:ext cx="2780279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4000" dirty="0" err="1">
                <a:latin typeface="Arial" panose="020B0604020202020204" pitchFamily="34" charset="0"/>
                <a:cs typeface="Arial" panose="020B0604020202020204" pitchFamily="34" charset="0"/>
              </a:rPr>
              <a:t>Write</a:t>
            </a:r>
            <a:r>
              <a:rPr lang="pt-PT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4000" dirty="0" err="1">
                <a:latin typeface="Arial" panose="020B0604020202020204" pitchFamily="34" charset="0"/>
                <a:cs typeface="Arial" panose="020B0604020202020204" pitchFamily="34" charset="0"/>
              </a:rPr>
              <a:t>subtitle</a:t>
            </a:r>
            <a:r>
              <a:rPr lang="pt-PT" sz="4000" dirty="0">
                <a:latin typeface="Arial" panose="020B0604020202020204" pitchFamily="34" charset="0"/>
                <a:cs typeface="Arial" panose="020B0604020202020204" pitchFamily="34" charset="0"/>
              </a:rPr>
              <a:t> 2 </a:t>
            </a:r>
            <a:r>
              <a:rPr lang="pt-PT" sz="4000" dirty="0" err="1">
                <a:latin typeface="Arial" panose="020B0604020202020204" pitchFamily="34" charset="0"/>
                <a:cs typeface="Arial" panose="020B0604020202020204" pitchFamily="34" charset="0"/>
              </a:rPr>
              <a:t>here</a:t>
            </a:r>
            <a:r>
              <a:rPr lang="pt-PT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3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copy </a:t>
            </a:r>
            <a:r>
              <a:rPr lang="en-GB" sz="33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 needed </a:t>
            </a:r>
            <a:r>
              <a:rPr lang="pt-PT" sz="33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[</a:t>
            </a:r>
            <a:r>
              <a:rPr lang="pt-PT" sz="3300" i="1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font </a:t>
            </a:r>
            <a:r>
              <a:rPr lang="pt-PT" sz="33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Arial, </a:t>
            </a:r>
            <a:r>
              <a:rPr lang="pt-PT" sz="3300" i="1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size </a:t>
            </a:r>
            <a:r>
              <a:rPr lang="pt-PT" sz="33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40, </a:t>
            </a:r>
            <a:r>
              <a:rPr lang="pt-PT" sz="3300" i="1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colour </a:t>
            </a:r>
            <a:r>
              <a:rPr lang="pt-PT" sz="33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Preto]</a:t>
            </a:r>
          </a:p>
        </p:txBody>
      </p:sp>
      <p:sp>
        <p:nvSpPr>
          <p:cNvPr id="21" name="CaixaDeTexto 20"/>
          <p:cNvSpPr txBox="1"/>
          <p:nvPr/>
        </p:nvSpPr>
        <p:spPr>
          <a:xfrm>
            <a:off x="1236211" y="7581702"/>
            <a:ext cx="2780278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Write caption for Images, Tables, 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or </a:t>
            </a: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Graphs </a:t>
            </a:r>
            <a:r>
              <a:rPr lang="en-GB" sz="20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move </a:t>
            </a:r>
            <a:r>
              <a:rPr lang="en-GB" sz="20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copy as needed </a:t>
            </a:r>
            <a:r>
              <a:rPr lang="pt-PT" sz="20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[</a:t>
            </a:r>
            <a:r>
              <a:rPr lang="pt-PT" sz="2000" i="1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font </a:t>
            </a:r>
            <a:r>
              <a:rPr lang="pt-PT" sz="20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Arial, </a:t>
            </a:r>
            <a:r>
              <a:rPr lang="pt-PT" sz="2000" i="1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size </a:t>
            </a:r>
            <a:r>
              <a:rPr lang="pt-PT" sz="20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20, </a:t>
            </a:r>
            <a:r>
              <a:rPr lang="pt-PT" sz="2000" i="1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colour </a:t>
            </a:r>
            <a:r>
              <a:rPr lang="pt-PT" sz="20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Preto]</a:t>
            </a:r>
          </a:p>
        </p:txBody>
      </p:sp>
      <p:pic>
        <p:nvPicPr>
          <p:cNvPr id="27" name="Imagem 2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2156" y="42356165"/>
            <a:ext cx="30275213" cy="440890"/>
          </a:xfrm>
          <a:prstGeom prst="rect">
            <a:avLst/>
          </a:prstGeom>
        </p:spPr>
      </p:pic>
      <p:pic>
        <p:nvPicPr>
          <p:cNvPr id="35" name="Imagem 3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0" y="11572874"/>
            <a:ext cx="30275213" cy="182042"/>
          </a:xfrm>
          <a:prstGeom prst="rect">
            <a:avLst/>
          </a:prstGeom>
        </p:spPr>
      </p:pic>
      <p:pic>
        <p:nvPicPr>
          <p:cNvPr id="2" name="Imagem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8368" y="1145940"/>
            <a:ext cx="6863179" cy="1586649"/>
          </a:xfrm>
          <a:prstGeom prst="rect">
            <a:avLst/>
          </a:prstGeom>
        </p:spPr>
      </p:pic>
      <p:pic>
        <p:nvPicPr>
          <p:cNvPr id="36" name="Imagem 3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-1" y="3895433"/>
            <a:ext cx="30275213" cy="440890"/>
          </a:xfrm>
          <a:prstGeom prst="rect">
            <a:avLst/>
          </a:prstGeom>
        </p:spPr>
      </p:pic>
      <p:sp>
        <p:nvSpPr>
          <p:cNvPr id="37" name="CaixaDeTexto 36"/>
          <p:cNvSpPr txBox="1"/>
          <p:nvPr/>
        </p:nvSpPr>
        <p:spPr>
          <a:xfrm>
            <a:off x="1238368" y="4463123"/>
            <a:ext cx="267270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[element to separate information </a:t>
            </a:r>
            <a:r>
              <a:rPr lang="en-GB" sz="2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(mandatory)  </a:t>
            </a:r>
            <a:r>
              <a:rPr lang="en-GB" sz="24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 </a:t>
            </a:r>
            <a:r>
              <a:rPr lang="en-GB" sz="2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move vertically downwards </a:t>
            </a:r>
            <a:r>
              <a:rPr lang="en-GB" sz="24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 needed  [delete this line of information]</a:t>
            </a:r>
            <a:endParaRPr lang="pt-PT" sz="2400" dirty="0" smtClean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CaixaDeTexto 16"/>
          <p:cNvSpPr txBox="1"/>
          <p:nvPr/>
        </p:nvSpPr>
        <p:spPr>
          <a:xfrm>
            <a:off x="26207544" y="41322905"/>
            <a:ext cx="330655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PT" sz="2200" dirty="0" smtClean="0">
                <a:latin typeface="Arial" panose="020B0604020202020204" pitchFamily="34" charset="0"/>
                <a:ea typeface="Arual" pitchFamily="2" charset="0"/>
                <a:cs typeface="Arial" panose="020B0604020202020204" pitchFamily="34" charset="0"/>
              </a:rPr>
              <a:t>00</a:t>
            </a:r>
            <a:r>
              <a:rPr lang="pt-PT" sz="2200" baseline="30000" dirty="0" smtClean="0">
                <a:latin typeface="Arial" panose="020B0604020202020204" pitchFamily="34" charset="0"/>
                <a:ea typeface="Arual" pitchFamily="2" charset="0"/>
                <a:cs typeface="Arial" panose="020B0604020202020204" pitchFamily="34" charset="0"/>
              </a:rPr>
              <a:t>th</a:t>
            </a:r>
            <a:r>
              <a:rPr lang="pt-PT" sz="2200" dirty="0" smtClean="0">
                <a:latin typeface="Arial" panose="020B0604020202020204" pitchFamily="34" charset="0"/>
                <a:ea typeface="Arual" pitchFamily="2" charset="0"/>
                <a:cs typeface="Arial" panose="020B0604020202020204" pitchFamily="34" charset="0"/>
              </a:rPr>
              <a:t> </a:t>
            </a:r>
            <a:r>
              <a:rPr lang="en-GB" sz="2200" dirty="0" smtClean="0">
                <a:latin typeface="Arial" panose="020B0604020202020204" pitchFamily="34" charset="0"/>
                <a:ea typeface="Arual" pitchFamily="2" charset="0"/>
                <a:cs typeface="Arial" panose="020B0604020202020204" pitchFamily="34" charset="0"/>
              </a:rPr>
              <a:t>September 2023</a:t>
            </a:r>
            <a:endParaRPr lang="en-GB" sz="2200" dirty="0">
              <a:latin typeface="Arial" panose="020B0604020202020204" pitchFamily="34" charset="0"/>
              <a:ea typeface="Arual" pitchFamily="2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2515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121</TotalTime>
  <Words>196</Words>
  <Application>Microsoft Office PowerPoint</Application>
  <PresentationFormat>Personalizados</PresentationFormat>
  <Paragraphs>11</Paragraphs>
  <Slides>1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1</vt:i4>
      </vt:variant>
    </vt:vector>
  </HeadingPairs>
  <TitlesOfParts>
    <vt:vector size="7" baseType="lpstr">
      <vt:lpstr>Arial</vt:lpstr>
      <vt:lpstr>Arual</vt:lpstr>
      <vt:lpstr>Calibri</vt:lpstr>
      <vt:lpstr>Calibri Light</vt:lpstr>
      <vt:lpstr>Wingdings</vt:lpstr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Rita Gonçalves</dc:creator>
  <cp:lastModifiedBy>Ana Rita Araújo Gonçalves</cp:lastModifiedBy>
  <cp:revision>23</cp:revision>
  <dcterms:created xsi:type="dcterms:W3CDTF">2023-05-29T09:58:19Z</dcterms:created>
  <dcterms:modified xsi:type="dcterms:W3CDTF">2023-07-03T12:52:08Z</dcterms:modified>
</cp:coreProperties>
</file>