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D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3" d="100"/>
          <a:sy n="23" d="100"/>
        </p:scale>
        <p:origin x="1637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E48D-5D7C-452A-AEB7-192A5FE1A64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56DE6-CD7F-413D-B691-BD7AF4C3088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99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E48D-5D7C-452A-AEB7-192A5FE1A64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56DE6-CD7F-413D-B691-BD7AF4C3088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625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E48D-5D7C-452A-AEB7-192A5FE1A64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56DE6-CD7F-413D-B691-BD7AF4C3088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756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E48D-5D7C-452A-AEB7-192A5FE1A64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56DE6-CD7F-413D-B691-BD7AF4C3088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401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E48D-5D7C-452A-AEB7-192A5FE1A64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56DE6-CD7F-413D-B691-BD7AF4C3088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816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E48D-5D7C-452A-AEB7-192A5FE1A64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56DE6-CD7F-413D-B691-BD7AF4C3088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157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E48D-5D7C-452A-AEB7-192A5FE1A64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56DE6-CD7F-413D-B691-BD7AF4C3088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85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E48D-5D7C-452A-AEB7-192A5FE1A64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56DE6-CD7F-413D-B691-BD7AF4C3088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61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E48D-5D7C-452A-AEB7-192A5FE1A64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56DE6-CD7F-413D-B691-BD7AF4C3088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70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E48D-5D7C-452A-AEB7-192A5FE1A64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56DE6-CD7F-413D-B691-BD7AF4C3088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049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E48D-5D7C-452A-AEB7-192A5FE1A64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56DE6-CD7F-413D-B691-BD7AF4C3088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571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2E48D-5D7C-452A-AEB7-192A5FE1A649}" type="datetimeFigureOut">
              <a:rPr lang="en-GB" smtClean="0"/>
              <a:t>03/07/2023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56DE6-CD7F-413D-B691-BD7AF4C3088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69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/>
          <p:cNvSpPr txBox="1"/>
          <p:nvPr/>
        </p:nvSpPr>
        <p:spPr>
          <a:xfrm>
            <a:off x="9211640" y="950745"/>
            <a:ext cx="19829519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Write the title here </a:t>
            </a:r>
            <a:r>
              <a:rPr lang="en-US" sz="33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3300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pt-PT" sz="33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pt-PT" sz="33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3300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 </a:t>
            </a:r>
            <a:r>
              <a:rPr lang="pt-PT" sz="33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80, </a:t>
            </a:r>
            <a:r>
              <a:rPr lang="pt-PT" sz="3300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colour </a:t>
            </a:r>
            <a:r>
              <a:rPr lang="pt-PT" sz="33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Preto]</a:t>
            </a:r>
          </a:p>
          <a:p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Write the </a:t>
            </a:r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author(s) name(s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GB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n-GB" sz="3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3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pt-PT" sz="3000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pt-PT" sz="3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size 30, </a:t>
            </a:r>
            <a:r>
              <a:rPr lang="pt-PT" sz="3000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colour </a:t>
            </a:r>
            <a:r>
              <a:rPr lang="pt-PT" sz="3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Preto]</a:t>
            </a:r>
          </a:p>
          <a:p>
            <a:r>
              <a:rPr lang="pt-PT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PT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write the author’s affiliation here </a:t>
            </a:r>
            <a:r>
              <a:rPr lang="pt-PT" sz="2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pt-PT" sz="2400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pt-PT" sz="2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size 22, </a:t>
            </a:r>
            <a:r>
              <a:rPr lang="pt-PT" sz="2400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colour </a:t>
            </a:r>
            <a:r>
              <a:rPr lang="pt-PT" sz="2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Preto]</a:t>
            </a:r>
            <a:endParaRPr lang="en-GB" sz="2200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1238370" y="4995867"/>
            <a:ext cx="278027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5000" dirty="0" err="1"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lang="pt-PT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5000" dirty="0" err="1"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  <a:r>
              <a:rPr lang="pt-PT" sz="50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pt-PT" sz="50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pt-PT" sz="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3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</a:t>
            </a:r>
            <a:r>
              <a:rPr lang="en-GB" sz="33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needed </a:t>
            </a:r>
            <a:r>
              <a:rPr lang="pt-PT" sz="33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pt-PT" sz="3300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pt-PT" sz="33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</a:t>
            </a:r>
            <a:r>
              <a:rPr lang="pt-PT" sz="3300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 </a:t>
            </a:r>
            <a:r>
              <a:rPr lang="pt-PT" sz="33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50, </a:t>
            </a:r>
            <a:r>
              <a:rPr lang="pt-PT" sz="3300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colour </a:t>
            </a:r>
            <a:r>
              <a:rPr lang="pt-PT" sz="33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Preto]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855214" y="12025022"/>
            <a:ext cx="26727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[element to separate information (optional)  </a:t>
            </a:r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copy and </a:t>
            </a:r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move vertically as needed] [delete this line of information]</a:t>
            </a:r>
            <a:endParaRPr lang="pt-PT" sz="2400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1236211" y="6865702"/>
            <a:ext cx="27802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err="1"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body </a:t>
            </a:r>
            <a:r>
              <a:rPr lang="pt-PT" sz="2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move </a:t>
            </a:r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copy as needed </a:t>
            </a:r>
            <a:r>
              <a:rPr lang="pt-PT" sz="2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pt-PT" sz="2800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pt-PT" sz="2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</a:t>
            </a:r>
            <a:r>
              <a:rPr lang="pt-PT" sz="2800" i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recomended </a:t>
            </a:r>
            <a:r>
              <a:rPr lang="pt-PT" sz="2800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 </a:t>
            </a:r>
            <a:r>
              <a:rPr lang="pt-PT" sz="2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28, </a:t>
            </a:r>
            <a:r>
              <a:rPr lang="pt-PT" sz="2800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colour </a:t>
            </a:r>
            <a:r>
              <a:rPr lang="pt-PT" sz="28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Preto]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857371" y="39791390"/>
            <a:ext cx="24914272" cy="19717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CaixaDeTexto 32"/>
          <p:cNvSpPr txBox="1"/>
          <p:nvPr/>
        </p:nvSpPr>
        <p:spPr>
          <a:xfrm>
            <a:off x="1067873" y="40061496"/>
            <a:ext cx="15507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for logos (Inside the gray box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aligned to the left</a:t>
            </a:r>
            <a:r>
              <a:rPr lang="fr-FR" sz="2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[delete the box and this line of information]</a:t>
            </a:r>
            <a:endParaRPr lang="pt-PT" sz="2400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1236210" y="6013756"/>
            <a:ext cx="27802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err="1"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lang="pt-PT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4000" dirty="0" err="1"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  <a:r>
              <a:rPr lang="pt-PT" sz="40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pt-PT" sz="40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pt-PT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3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</a:t>
            </a:r>
            <a:r>
              <a:rPr lang="en-GB" sz="33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needed </a:t>
            </a:r>
            <a:r>
              <a:rPr lang="pt-PT" sz="33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pt-PT" sz="3300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pt-PT" sz="33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</a:t>
            </a:r>
            <a:r>
              <a:rPr lang="pt-PT" sz="3300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 </a:t>
            </a:r>
            <a:r>
              <a:rPr lang="pt-PT" sz="33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40, </a:t>
            </a:r>
            <a:r>
              <a:rPr lang="pt-PT" sz="3300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colour </a:t>
            </a:r>
            <a:r>
              <a:rPr lang="pt-PT" sz="33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Preto]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1236211" y="7581702"/>
            <a:ext cx="278027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Write caption for Images, Tables,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Graphs </a:t>
            </a:r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move </a:t>
            </a:r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copy as needed </a:t>
            </a:r>
            <a:r>
              <a:rPr lang="pt-PT" sz="2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pt-PT" sz="2000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pt-PT" sz="2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</a:t>
            </a:r>
            <a:r>
              <a:rPr lang="pt-PT" sz="2000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 </a:t>
            </a:r>
            <a:r>
              <a:rPr lang="pt-PT" sz="2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20, </a:t>
            </a:r>
            <a:r>
              <a:rPr lang="pt-PT" sz="2000" i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colour </a:t>
            </a:r>
            <a:r>
              <a:rPr lang="pt-PT" sz="2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Preto]</a:t>
            </a:r>
          </a:p>
        </p:txBody>
      </p:sp>
      <p:pic>
        <p:nvPicPr>
          <p:cNvPr id="27" name="Imagem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156" y="42356165"/>
            <a:ext cx="30275213" cy="440890"/>
          </a:xfrm>
          <a:prstGeom prst="rect">
            <a:avLst/>
          </a:prstGeom>
        </p:spPr>
      </p:pic>
      <p:pic>
        <p:nvPicPr>
          <p:cNvPr id="35" name="Imagem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11572874"/>
            <a:ext cx="30275213" cy="182042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368" y="1145940"/>
            <a:ext cx="6863179" cy="1586649"/>
          </a:xfrm>
          <a:prstGeom prst="rect">
            <a:avLst/>
          </a:prstGeom>
        </p:spPr>
      </p:pic>
      <p:pic>
        <p:nvPicPr>
          <p:cNvPr id="36" name="Imagem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-1" y="3895433"/>
            <a:ext cx="30275213" cy="440890"/>
          </a:xfrm>
          <a:prstGeom prst="rect">
            <a:avLst/>
          </a:prstGeom>
        </p:spPr>
      </p:pic>
      <p:sp>
        <p:nvSpPr>
          <p:cNvPr id="37" name="CaixaDeTexto 36"/>
          <p:cNvSpPr txBox="1"/>
          <p:nvPr/>
        </p:nvSpPr>
        <p:spPr>
          <a:xfrm>
            <a:off x="1238368" y="4463123"/>
            <a:ext cx="26727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[element to separate information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(mandatory)  </a:t>
            </a:r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move vertically downwards </a:t>
            </a:r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needed  [delete this line of information]</a:t>
            </a:r>
            <a:endParaRPr lang="pt-PT" sz="2400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26207544" y="41322905"/>
            <a:ext cx="33065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200" dirty="0" smtClean="0">
                <a:latin typeface="Arial" panose="020B0604020202020204" pitchFamily="34" charset="0"/>
                <a:ea typeface="Arual" pitchFamily="2" charset="0"/>
                <a:cs typeface="Arial" panose="020B0604020202020204" pitchFamily="34" charset="0"/>
              </a:rPr>
              <a:t>00</a:t>
            </a:r>
            <a:r>
              <a:rPr lang="pt-PT" sz="2200" baseline="30000" dirty="0" smtClean="0">
                <a:latin typeface="Arial" panose="020B0604020202020204" pitchFamily="34" charset="0"/>
                <a:ea typeface="Arual" pitchFamily="2" charset="0"/>
                <a:cs typeface="Arial" panose="020B0604020202020204" pitchFamily="34" charset="0"/>
              </a:rPr>
              <a:t>th</a:t>
            </a:r>
            <a:r>
              <a:rPr lang="pt-PT" sz="2200" dirty="0" smtClean="0">
                <a:latin typeface="Arial" panose="020B0604020202020204" pitchFamily="34" charset="0"/>
                <a:ea typeface="Arual" pitchFamily="2" charset="0"/>
                <a:cs typeface="Arial" panose="020B0604020202020204" pitchFamily="34" charset="0"/>
              </a:rPr>
              <a:t> </a:t>
            </a:r>
            <a:r>
              <a:rPr lang="en-GB" sz="2200" dirty="0" smtClean="0">
                <a:latin typeface="Arial" panose="020B0604020202020204" pitchFamily="34" charset="0"/>
                <a:ea typeface="Arual" pitchFamily="2" charset="0"/>
                <a:cs typeface="Arial" panose="020B0604020202020204" pitchFamily="34" charset="0"/>
              </a:rPr>
              <a:t>September 2023</a:t>
            </a:r>
            <a:endParaRPr lang="en-GB" sz="2200" dirty="0">
              <a:latin typeface="Arial" panose="020B0604020202020204" pitchFamily="34" charset="0"/>
              <a:ea typeface="Arual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51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196</Words>
  <Application>Microsoft Office PowerPoint</Application>
  <PresentationFormat>Personalizados</PresentationFormat>
  <Paragraphs>11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7" baseType="lpstr">
      <vt:lpstr>Arial</vt:lpstr>
      <vt:lpstr>Arual</vt:lpstr>
      <vt:lpstr>Calibri</vt:lpstr>
      <vt:lpstr>Calibri Light</vt:lpstr>
      <vt:lpstr>Wingdings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Rita Gonçalves</dc:creator>
  <cp:lastModifiedBy>Ana Rita Araújo Gonçalves</cp:lastModifiedBy>
  <cp:revision>23</cp:revision>
  <dcterms:created xsi:type="dcterms:W3CDTF">2023-05-29T09:58:19Z</dcterms:created>
  <dcterms:modified xsi:type="dcterms:W3CDTF">2023-07-03T12:52:08Z</dcterms:modified>
</cp:coreProperties>
</file>